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65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C7930-7D10-4478-A9E1-07E22B51870A}" v="9" dt="2024-10-20T18:31:55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 Äijö" userId="96d8a41a-dc87-4b6e-b97d-dd8e6eb35daf" providerId="ADAL" clId="{EC2C7930-7D10-4478-A9E1-07E22B51870A}"/>
    <pc:docChg chg="custSel modSld">
      <pc:chgData name="Marja Äijö" userId="96d8a41a-dc87-4b6e-b97d-dd8e6eb35daf" providerId="ADAL" clId="{EC2C7930-7D10-4478-A9E1-07E22B51870A}" dt="2024-10-20T18:32:16.321" v="111" actId="1035"/>
      <pc:docMkLst>
        <pc:docMk/>
      </pc:docMkLst>
      <pc:sldChg chg="modSp mod">
        <pc:chgData name="Marja Äijö" userId="96d8a41a-dc87-4b6e-b97d-dd8e6eb35daf" providerId="ADAL" clId="{EC2C7930-7D10-4478-A9E1-07E22B51870A}" dt="2024-10-20T18:18:19.284" v="71"/>
        <pc:sldMkLst>
          <pc:docMk/>
          <pc:sldMk cId="887255677" sldId="259"/>
        </pc:sldMkLst>
        <pc:spChg chg="mod">
          <ac:chgData name="Marja Äijö" userId="96d8a41a-dc87-4b6e-b97d-dd8e6eb35daf" providerId="ADAL" clId="{EC2C7930-7D10-4478-A9E1-07E22B51870A}" dt="2024-10-20T18:18:19.284" v="71"/>
          <ac:spMkLst>
            <pc:docMk/>
            <pc:sldMk cId="887255677" sldId="259"/>
            <ac:spMk id="3" creationId="{B9CF6457-1F78-4740-CDCD-A043CE42F520}"/>
          </ac:spMkLst>
        </pc:spChg>
      </pc:sldChg>
      <pc:sldChg chg="addSp modSp mod">
        <pc:chgData name="Marja Äijö" userId="96d8a41a-dc87-4b6e-b97d-dd8e6eb35daf" providerId="ADAL" clId="{EC2C7930-7D10-4478-A9E1-07E22B51870A}" dt="2024-10-20T18:32:16.321" v="111" actId="1035"/>
        <pc:sldMkLst>
          <pc:docMk/>
          <pc:sldMk cId="675881828" sldId="262"/>
        </pc:sldMkLst>
        <pc:spChg chg="add mod">
          <ac:chgData name="Marja Äijö" userId="96d8a41a-dc87-4b6e-b97d-dd8e6eb35daf" providerId="ADAL" clId="{EC2C7930-7D10-4478-A9E1-07E22B51870A}" dt="2024-10-20T18:32:16.321" v="111" actId="1035"/>
          <ac:spMkLst>
            <pc:docMk/>
            <pc:sldMk cId="675881828" sldId="262"/>
            <ac:spMk id="4" creationId="{07FBA6AD-B52E-E565-93FA-4DC07996E943}"/>
          </ac:spMkLst>
        </pc:spChg>
      </pc:sldChg>
      <pc:sldChg chg="addSp delSp modSp mod">
        <pc:chgData name="Marja Äijö" userId="96d8a41a-dc87-4b6e-b97d-dd8e6eb35daf" providerId="ADAL" clId="{EC2C7930-7D10-4478-A9E1-07E22B51870A}" dt="2024-10-20T18:21:19.466" v="80" actId="1076"/>
        <pc:sldMkLst>
          <pc:docMk/>
          <pc:sldMk cId="2696006604" sldId="264"/>
        </pc:sldMkLst>
        <pc:spChg chg="add del mod">
          <ac:chgData name="Marja Äijö" userId="96d8a41a-dc87-4b6e-b97d-dd8e6eb35daf" providerId="ADAL" clId="{EC2C7930-7D10-4478-A9E1-07E22B51870A}" dt="2024-10-20T18:20:44.679" v="73" actId="931"/>
          <ac:spMkLst>
            <pc:docMk/>
            <pc:sldMk cId="2696006604" sldId="264"/>
            <ac:spMk id="4" creationId="{60C22900-30E3-19A3-8449-7368D81A7089}"/>
          </ac:spMkLst>
        </pc:spChg>
        <pc:picChg chg="add mod">
          <ac:chgData name="Marja Äijö" userId="96d8a41a-dc87-4b6e-b97d-dd8e6eb35daf" providerId="ADAL" clId="{EC2C7930-7D10-4478-A9E1-07E22B51870A}" dt="2024-10-20T18:20:56.021" v="76" actId="14100"/>
          <ac:picMkLst>
            <pc:docMk/>
            <pc:sldMk cId="2696006604" sldId="264"/>
            <ac:picMk id="6" creationId="{CD8178BF-A5B0-3CEC-4FCD-E7201E381FBE}"/>
          </ac:picMkLst>
        </pc:picChg>
        <pc:picChg chg="add mod">
          <ac:chgData name="Marja Äijö" userId="96d8a41a-dc87-4b6e-b97d-dd8e6eb35daf" providerId="ADAL" clId="{EC2C7930-7D10-4478-A9E1-07E22B51870A}" dt="2024-10-20T18:21:19.466" v="80" actId="1076"/>
          <ac:picMkLst>
            <pc:docMk/>
            <pc:sldMk cId="2696006604" sldId="264"/>
            <ac:picMk id="7" creationId="{7A83E83F-3A4D-239C-0947-64103B85FA1C}"/>
          </ac:picMkLst>
        </pc:picChg>
        <pc:picChg chg="del">
          <ac:chgData name="Marja Äijö" userId="96d8a41a-dc87-4b6e-b97d-dd8e6eb35daf" providerId="ADAL" clId="{EC2C7930-7D10-4478-A9E1-07E22B51870A}" dt="2024-10-20T18:19:18.457" v="72" actId="478"/>
          <ac:picMkLst>
            <pc:docMk/>
            <pc:sldMk cId="2696006604" sldId="264"/>
            <ac:picMk id="9" creationId="{FC742585-EBA1-C08B-6A22-CFB260612853}"/>
          </ac:picMkLst>
        </pc:picChg>
      </pc:sldChg>
      <pc:sldChg chg="addSp delSp modSp mod">
        <pc:chgData name="Marja Äijö" userId="96d8a41a-dc87-4b6e-b97d-dd8e6eb35daf" providerId="ADAL" clId="{EC2C7930-7D10-4478-A9E1-07E22B51870A}" dt="2024-10-20T18:03:51.892" v="58" actId="1035"/>
        <pc:sldMkLst>
          <pc:docMk/>
          <pc:sldMk cId="2360528040" sldId="265"/>
        </pc:sldMkLst>
        <pc:spChg chg="mod">
          <ac:chgData name="Marja Äijö" userId="96d8a41a-dc87-4b6e-b97d-dd8e6eb35daf" providerId="ADAL" clId="{EC2C7930-7D10-4478-A9E1-07E22B51870A}" dt="2024-10-20T18:03:41.860" v="30" actId="1035"/>
          <ac:spMkLst>
            <pc:docMk/>
            <pc:sldMk cId="2360528040" sldId="265"/>
            <ac:spMk id="2" creationId="{2F555111-EDBA-B873-5FD2-B95057BB6BD4}"/>
          </ac:spMkLst>
        </pc:spChg>
        <pc:spChg chg="add del mod">
          <ac:chgData name="Marja Äijö" userId="96d8a41a-dc87-4b6e-b97d-dd8e6eb35daf" providerId="ADAL" clId="{EC2C7930-7D10-4478-A9E1-07E22B51870A}" dt="2024-10-20T18:02:04.455" v="2" actId="478"/>
          <ac:spMkLst>
            <pc:docMk/>
            <pc:sldMk cId="2360528040" sldId="265"/>
            <ac:spMk id="4" creationId="{BC646A4E-CB14-92B0-8C06-040C7AA2666B}"/>
          </ac:spMkLst>
        </pc:spChg>
        <pc:spChg chg="add del mod">
          <ac:chgData name="Marja Äijö" userId="96d8a41a-dc87-4b6e-b97d-dd8e6eb35daf" providerId="ADAL" clId="{EC2C7930-7D10-4478-A9E1-07E22B51870A}" dt="2024-10-20T18:02:17.131" v="5" actId="478"/>
          <ac:spMkLst>
            <pc:docMk/>
            <pc:sldMk cId="2360528040" sldId="265"/>
            <ac:spMk id="7" creationId="{C68AEAF1-8F09-077B-21D6-2F1F4DBDFA24}"/>
          </ac:spMkLst>
        </pc:spChg>
        <pc:spChg chg="del">
          <ac:chgData name="Marja Äijö" userId="96d8a41a-dc87-4b6e-b97d-dd8e6eb35daf" providerId="ADAL" clId="{EC2C7930-7D10-4478-A9E1-07E22B51870A}" dt="2024-10-20T18:02:12.670" v="4" actId="478"/>
          <ac:spMkLst>
            <pc:docMk/>
            <pc:sldMk cId="2360528040" sldId="265"/>
            <ac:spMk id="11" creationId="{F1DDC05A-23B4-C6BB-1BF2-5E0FC25D21D7}"/>
          </ac:spMkLst>
        </pc:spChg>
        <pc:spChg chg="add mod">
          <ac:chgData name="Marja Äijö" userId="96d8a41a-dc87-4b6e-b97d-dd8e6eb35daf" providerId="ADAL" clId="{EC2C7930-7D10-4478-A9E1-07E22B51870A}" dt="2024-10-20T18:03:51.892" v="58" actId="1035"/>
          <ac:spMkLst>
            <pc:docMk/>
            <pc:sldMk cId="2360528040" sldId="265"/>
            <ac:spMk id="13" creationId="{E264336F-69CD-DE5A-A147-D10CD38382F1}"/>
          </ac:spMkLst>
        </pc:spChg>
        <pc:picChg chg="del">
          <ac:chgData name="Marja Äijö" userId="96d8a41a-dc87-4b6e-b97d-dd8e6eb35daf" providerId="ADAL" clId="{EC2C7930-7D10-4478-A9E1-07E22B51870A}" dt="2024-10-20T18:02:07.904" v="3" actId="478"/>
          <ac:picMkLst>
            <pc:docMk/>
            <pc:sldMk cId="2360528040" sldId="265"/>
            <ac:picMk id="6" creationId="{594B72DF-9CE2-59A5-C07B-BB2A25B4FD66}"/>
          </ac:picMkLst>
        </pc:picChg>
        <pc:picChg chg="del">
          <ac:chgData name="Marja Äijö" userId="96d8a41a-dc87-4b6e-b97d-dd8e6eb35daf" providerId="ADAL" clId="{EC2C7930-7D10-4478-A9E1-07E22B51870A}" dt="2024-10-20T18:02:01.613" v="1" actId="478"/>
          <ac:picMkLst>
            <pc:docMk/>
            <pc:sldMk cId="2360528040" sldId="265"/>
            <ac:picMk id="8" creationId="{B0203888-ACAF-551C-4FF2-EBBCAF88B2AC}"/>
          </ac:picMkLst>
        </pc:picChg>
        <pc:picChg chg="del">
          <ac:chgData name="Marja Äijö" userId="96d8a41a-dc87-4b6e-b97d-dd8e6eb35daf" providerId="ADAL" clId="{EC2C7930-7D10-4478-A9E1-07E22B51870A}" dt="2024-10-20T18:01:58.730" v="0" actId="478"/>
          <ac:picMkLst>
            <pc:docMk/>
            <pc:sldMk cId="2360528040" sldId="265"/>
            <ac:picMk id="10" creationId="{05A49AAA-6C4B-4C8A-0FED-537F11BB92F3}"/>
          </ac:picMkLst>
        </pc:picChg>
        <pc:picChg chg="add mod">
          <ac:chgData name="Marja Äijö" userId="96d8a41a-dc87-4b6e-b97d-dd8e6eb35daf" providerId="ADAL" clId="{EC2C7930-7D10-4478-A9E1-07E22B51870A}" dt="2024-10-20T18:03:46" v="44" actId="1035"/>
          <ac:picMkLst>
            <pc:docMk/>
            <pc:sldMk cId="2360528040" sldId="265"/>
            <ac:picMk id="12" creationId="{94B3C6C9-61C8-F636-F03F-A254A90573CB}"/>
          </ac:picMkLst>
        </pc:picChg>
      </pc:sldChg>
      <pc:sldChg chg="addSp delSp modSp mod">
        <pc:chgData name="Marja Äijö" userId="96d8a41a-dc87-4b6e-b97d-dd8e6eb35daf" providerId="ADAL" clId="{EC2C7930-7D10-4478-A9E1-07E22B51870A}" dt="2024-10-20T18:17:14.080" v="70" actId="14100"/>
        <pc:sldMkLst>
          <pc:docMk/>
          <pc:sldMk cId="603527812" sldId="266"/>
        </pc:sldMkLst>
        <pc:spChg chg="add del mod">
          <ac:chgData name="Marja Äijö" userId="96d8a41a-dc87-4b6e-b97d-dd8e6eb35daf" providerId="ADAL" clId="{EC2C7930-7D10-4478-A9E1-07E22B51870A}" dt="2024-10-20T18:16:17.152" v="60" actId="931"/>
          <ac:spMkLst>
            <pc:docMk/>
            <pc:sldMk cId="603527812" sldId="266"/>
            <ac:spMk id="4" creationId="{07704F6D-AE95-F5AA-EBF7-200116E68BAB}"/>
          </ac:spMkLst>
        </pc:spChg>
        <pc:picChg chg="del">
          <ac:chgData name="Marja Äijö" userId="96d8a41a-dc87-4b6e-b97d-dd8e6eb35daf" providerId="ADAL" clId="{EC2C7930-7D10-4478-A9E1-07E22B51870A}" dt="2024-10-20T18:04:03.010" v="59" actId="478"/>
          <ac:picMkLst>
            <pc:docMk/>
            <pc:sldMk cId="603527812" sldId="266"/>
            <ac:picMk id="5" creationId="{F2D519D6-7422-FDFD-4045-13A56EBFA8D9}"/>
          </ac:picMkLst>
        </pc:picChg>
        <pc:picChg chg="add mod">
          <ac:chgData name="Marja Äijö" userId="96d8a41a-dc87-4b6e-b97d-dd8e6eb35daf" providerId="ADAL" clId="{EC2C7930-7D10-4478-A9E1-07E22B51870A}" dt="2024-10-20T18:17:14.080" v="70" actId="14100"/>
          <ac:picMkLst>
            <pc:docMk/>
            <pc:sldMk cId="603527812" sldId="266"/>
            <ac:picMk id="7" creationId="{E1C5F648-17B0-8D6D-37E6-8D593FEF0DED}"/>
          </ac:picMkLst>
        </pc:picChg>
        <pc:picChg chg="add mod">
          <ac:chgData name="Marja Äijö" userId="96d8a41a-dc87-4b6e-b97d-dd8e6eb35daf" providerId="ADAL" clId="{EC2C7930-7D10-4478-A9E1-07E22B51870A}" dt="2024-10-20T18:17:05.842" v="68" actId="1076"/>
          <ac:picMkLst>
            <pc:docMk/>
            <pc:sldMk cId="603527812" sldId="266"/>
            <ac:picMk id="9" creationId="{DB783D2A-DD1C-1466-5EE0-CCB95400DD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A144-1134-06B1-5996-ECF1BF25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F6BA6-DBC2-828D-C5B6-42D77EB43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90CD-20B4-B4E2-80A7-BF7AB06C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DB91-B18D-67F3-3A4F-9455D52D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A6C3-44CB-A7F8-A728-664A3FE8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35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7CF-60D4-61B0-5F2A-51578B9C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835F9-DBE1-D252-349D-63800445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B1B6-FD7B-CCE6-AF7C-E7803DF8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FDE7-CCDA-5BBF-3254-DB674263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E2082-28BA-F038-405A-427998EB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89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D5599-FD41-77E7-A538-906C18ABE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6D2A9-7A29-A983-B4DC-CB9010A59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DD3C-FF02-9612-E6EC-45727BE7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C25A-280B-0A30-55BF-C9C2FA0C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4931-26B4-08F3-A40E-9FEA2435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7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DC88-DED2-34D9-C2F6-22503549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9811-40D5-6633-EAAF-12CE91F14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385B-3A58-9491-25D0-B4D1974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B91A-3455-6DA2-982A-3CC4C668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23D88-8D48-BD18-4D71-8413938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70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051-DE5D-7ED9-A332-FB2AD3AB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D22A2-3448-B9EB-18F7-FCF64F6D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C427B-6C4C-BF9F-7805-C2DE6EA2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29100-AD3E-AD6C-DDAF-8036E680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2ECB2-0F78-98D0-8BF1-760AD08A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0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978F-B8F5-FA1F-2E09-25282FAB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92F4-5A39-A89B-B691-0C9DABE9A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59B15-9241-0B5A-9E99-937DA545B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B4811-756F-2DB5-ED6B-F17A7AE1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40069-FCFD-23C5-DCF9-6078B6D6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23CDE-1B55-70B5-3C46-19A23A19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98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CE5E-1C83-8DE3-9B55-98C8E05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C83E-78BD-903D-5B7B-E6A6B3E7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AA010-D033-BCA6-6648-657203605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2304D-C112-2CFB-1F3F-160B1A6C6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51310-7122-B86D-9445-064796948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F0DBD-C217-AA4C-685D-5889083F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A720C-BD82-E59F-540D-370B5DF6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C164-D40B-A504-95FE-72B93B59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60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4DA2-7C91-6560-8C1B-FAD32431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D6A4B-5EA3-B6BF-6F47-89A1CFE7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B7710-D6CD-6DD1-F722-CD019FEA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500C2-30C7-04DA-3905-E3752F6E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36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995-4BB2-F331-922D-619ECBA6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14C9B-7D44-0CA8-934B-C79F0339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84CE-1A1B-6FC7-019A-1A069E52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20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FD2D-F343-D4B1-A2D2-A083FCCD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7349-5731-9083-EC34-28E8F80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57E25-4C7A-BAAE-78FA-9CC2A067C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2864-2F89-76F3-94F8-1FED2674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723F1-7F42-B720-36D4-2AFA63C2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D8237-24A4-0311-CA32-E355DB5A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D858-BE09-F4EA-243C-E1E37CF1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BB20E-2959-D140-2275-D995E6B36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48D6E-B247-A3F8-2EC7-500E2FC10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A9C04-F4CB-C34A-C6EF-1B62F877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6BF07-6702-1111-380A-A29E4F71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67C70-0C41-B2C9-B527-69ABBCC9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51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0F2EA-9FC9-51E4-1333-DD037BC1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A0C7E-EC81-B214-0E81-249174CB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D55F-E9E3-B65A-2AAE-6249D3C1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A5680-1D30-49CA-AB51-B97FE36AB7F0}" type="datetimeFigureOut">
              <a:rPr lang="fi-FI" smtClean="0"/>
              <a:t>20.10.2024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E8A3-2E32-02AA-144A-B9324802D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1AA4-5582-6404-497F-6DB885C77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38E0A-4D6B-4355-A3EF-F65BB8F93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5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sma-statement.org/prisma-2020-flow-diagram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ro.org.au/english/resources/pedro-scale/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3256-823F-182C-1D38-B859C99F0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63D8D-204B-D1A5-0175-D9FE45E34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names of group members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4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0810-12F5-97B3-40AD-22A8A931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(short)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9CF9-A9FC-A141-12B3-035F73593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this topic? </a:t>
            </a:r>
          </a:p>
          <a:p>
            <a:endParaRPr lang="en-US" dirty="0"/>
          </a:p>
          <a:p>
            <a:r>
              <a:rPr lang="en-US" b="1" dirty="0"/>
              <a:t>The aim of </a:t>
            </a:r>
            <a:r>
              <a:rPr lang="en-US" dirty="0"/>
              <a:t>this presentation? For example: </a:t>
            </a:r>
          </a:p>
          <a:p>
            <a:pPr lvl="1"/>
            <a:r>
              <a:rPr lang="en-US" dirty="0"/>
              <a:t>The aim of this presentation is to describe …..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The aim of this presentation is explored ……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89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C1DF0-96DF-572A-1543-3C8EC5D2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Methods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F209F-E376-093B-0381-F0094D8E6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Eligibility Criteria</a:t>
            </a:r>
          </a:p>
          <a:p>
            <a:r>
              <a:rPr lang="en-US" sz="2200" dirty="0"/>
              <a:t>Search Strategy </a:t>
            </a:r>
          </a:p>
          <a:p>
            <a:pPr lvl="1"/>
            <a:r>
              <a:rPr lang="en-US" sz="2200" dirty="0"/>
              <a:t>Search keywords</a:t>
            </a:r>
          </a:p>
          <a:p>
            <a:pPr lvl="1"/>
            <a:r>
              <a:rPr lang="en-US" sz="2200" dirty="0"/>
              <a:t>Search term</a:t>
            </a:r>
          </a:p>
          <a:p>
            <a:pPr lvl="1"/>
            <a:r>
              <a:rPr lang="en-US" sz="2200" dirty="0"/>
              <a:t>Databases (for example PubMed, </a:t>
            </a:r>
            <a:r>
              <a:rPr lang="en-US" sz="2200" dirty="0" err="1"/>
              <a:t>Cinahl</a:t>
            </a:r>
            <a:r>
              <a:rPr lang="en-US" sz="2200" dirty="0"/>
              <a:t>, …. ) </a:t>
            </a:r>
          </a:p>
          <a:p>
            <a:r>
              <a:rPr lang="en-US" sz="2200" dirty="0"/>
              <a:t>Study Selection and Data Extraction</a:t>
            </a:r>
          </a:p>
          <a:p>
            <a:endParaRPr lang="en-US" sz="2200" dirty="0"/>
          </a:p>
        </p:txBody>
      </p:sp>
      <p:pic>
        <p:nvPicPr>
          <p:cNvPr id="6" name="Content Placeholder 5" descr="Books on a shelf">
            <a:extLst>
              <a:ext uri="{FF2B5EF4-FFF2-40B4-BE49-F238E27FC236}">
                <a16:creationId xmlns:a16="http://schemas.microsoft.com/office/drawing/2014/main" id="{3BB2F9A0-D3E2-DC9A-1C8A-ACD77894F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r="142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36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CE34-3EB6-7693-4CA3-62DE781A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C8C4-DE7C-704A-F903-B202D27BD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Study Selection</a:t>
            </a:r>
          </a:p>
          <a:p>
            <a:r>
              <a:rPr lang="en-GB" dirty="0"/>
              <a:t>For example </a:t>
            </a:r>
          </a:p>
          <a:p>
            <a:endParaRPr lang="en-GB" dirty="0"/>
          </a:p>
        </p:txBody>
      </p:sp>
      <p:pic>
        <p:nvPicPr>
          <p:cNvPr id="10" name="Content Placeholder 9" descr="A flowchart of data&#10;&#10;Description automatically generated">
            <a:extLst>
              <a:ext uri="{FF2B5EF4-FFF2-40B4-BE49-F238E27FC236}">
                <a16:creationId xmlns:a16="http://schemas.microsoft.com/office/drawing/2014/main" id="{3AF5976F-8424-876D-B083-85A7EAFBA4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5339"/>
            <a:ext cx="5181600" cy="5777536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C8BAB1-5C3A-60DE-9B47-D80EDD65A40A}"/>
              </a:ext>
            </a:extLst>
          </p:cNvPr>
          <p:cNvSpPr/>
          <p:nvPr/>
        </p:nvSpPr>
        <p:spPr>
          <a:xfrm>
            <a:off x="3606229" y="2311686"/>
            <a:ext cx="219867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2A67B-BBB8-EE4E-14FB-036E71C5FF23}"/>
              </a:ext>
            </a:extLst>
          </p:cNvPr>
          <p:cNvSpPr txBox="1"/>
          <p:nvPr/>
        </p:nvSpPr>
        <p:spPr>
          <a:xfrm>
            <a:off x="6657654" y="230188"/>
            <a:ext cx="306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PRISMA flow diagram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BA6AD-B52E-E565-93FA-4DC07996E943}"/>
              </a:ext>
            </a:extLst>
          </p:cNvPr>
          <p:cNvSpPr txBox="1"/>
          <p:nvPr/>
        </p:nvSpPr>
        <p:spPr>
          <a:xfrm>
            <a:off x="457200" y="5135523"/>
            <a:ext cx="481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3"/>
              </a:rPr>
              <a:t>https://www.prisma-statement.org/prisma-2020-flow-diagram</a:t>
            </a:r>
            <a:r>
              <a:rPr lang="en-US" dirty="0"/>
              <a:t> 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588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0F9FD-F503-4C01-25A7-62D946EC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(Characteristics of the included studies)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8178BF-A5B0-3CEC-4FCD-E7201E38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1" y="2572470"/>
            <a:ext cx="10909640" cy="4053954"/>
          </a:xfrm>
        </p:spPr>
      </p:pic>
      <p:pic>
        <p:nvPicPr>
          <p:cNvPr id="7" name="Picture 6" descr="A close-up of a phone number&#10;&#10;Description automatically generated">
            <a:extLst>
              <a:ext uri="{FF2B5EF4-FFF2-40B4-BE49-F238E27FC236}">
                <a16:creationId xmlns:a16="http://schemas.microsoft.com/office/drawing/2014/main" id="{7A83E83F-3A4D-239C-0947-64103B85F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14" y="5900237"/>
            <a:ext cx="5030351" cy="7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55111-EDBA-B873-5FD2-B95057BB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61871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Results (evaluation)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94B3C6C9-61C8-F636-F03F-A254A905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1" y="1255433"/>
            <a:ext cx="9061435" cy="4812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64336F-69CD-DE5A-A147-D10CD38382F1}"/>
              </a:ext>
            </a:extLst>
          </p:cNvPr>
          <p:cNvSpPr txBox="1"/>
          <p:nvPr/>
        </p:nvSpPr>
        <p:spPr>
          <a:xfrm>
            <a:off x="1424763" y="6198779"/>
            <a:ext cx="556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3"/>
              </a:rPr>
              <a:t>https://pedro.org.au/english/resources/pedro-scale/</a:t>
            </a:r>
            <a:r>
              <a:rPr lang="en-US" dirty="0"/>
              <a:t> 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52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F0499-7502-71EA-FDC1-72A52770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 (evaluation) 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1C5F648-17B0-8D6D-37E6-8D593FEF0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7" y="2998381"/>
            <a:ext cx="11647987" cy="3391788"/>
          </a:xfrm>
        </p:spPr>
      </p:pic>
      <p:pic>
        <p:nvPicPr>
          <p:cNvPr id="9" name="Picture 8" descr="A close-up of a phone number&#10;&#10;Description automatically generated">
            <a:extLst>
              <a:ext uri="{FF2B5EF4-FFF2-40B4-BE49-F238E27FC236}">
                <a16:creationId xmlns:a16="http://schemas.microsoft.com/office/drawing/2014/main" id="{DB783D2A-DD1C-1466-5EE0-CCB95400D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8" y="1602245"/>
            <a:ext cx="6248721" cy="8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2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EE98-0EB4-DB12-265A-F2A847BB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6457-1F78-4740-CDCD-A043CE42F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Highlight the conclusions you’ve drawn from your research and whether you’ve answered your main question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1F887-5A42-7B6D-9FF9-C8F5F1CE00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25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108D-DBBE-A7BC-3481-2AC25417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7D4D-FFEA-0F68-848A-835C3748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017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6d5681b-4a40-4d3a-8e7b-03a70d3991b6}" enabled="0" method="" siteId="{b6d5681b-4a40-4d3a-8e7b-03a70d3991b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Title </vt:lpstr>
      <vt:lpstr>Introduction (short) </vt:lpstr>
      <vt:lpstr>Methods</vt:lpstr>
      <vt:lpstr>Results </vt:lpstr>
      <vt:lpstr>Results (Characteristics of the included studies)</vt:lpstr>
      <vt:lpstr>Results (evaluation) </vt:lpstr>
      <vt:lpstr>Results (evaluation) </vt:lpstr>
      <vt:lpstr>Conclusion</vt:lpstr>
      <vt:lpstr>References</vt:lpstr>
    </vt:vector>
  </TitlesOfParts>
  <Company>Savonia-ammattikorkeakoulu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Marja Äijö</dc:creator>
  <cp:lastModifiedBy>Marja Äijö</cp:lastModifiedBy>
  <cp:revision>2</cp:revision>
  <dcterms:created xsi:type="dcterms:W3CDTF">2024-09-02T12:02:14Z</dcterms:created>
  <dcterms:modified xsi:type="dcterms:W3CDTF">2024-10-20T18:32:18Z</dcterms:modified>
</cp:coreProperties>
</file>